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3" r:id="rId4"/>
    <p:sldId id="258" r:id="rId5"/>
    <p:sldId id="272" r:id="rId6"/>
    <p:sldId id="259" r:id="rId7"/>
    <p:sldId id="260" r:id="rId8"/>
    <p:sldId id="261" r:id="rId9"/>
    <p:sldId id="273" r:id="rId10"/>
    <p:sldId id="262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>
        <p:scale>
          <a:sx n="80" d="100"/>
          <a:sy n="80" d="100"/>
        </p:scale>
        <p:origin x="-123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74207-4D6B-4E38-B23E-8985435E131F}" type="datetimeFigureOut">
              <a:rPr lang="fr-FR" smtClean="0"/>
              <a:pPr/>
              <a:t>29/01/2012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3D846-99B4-41BF-9FF8-9B482BC0C50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22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4A382-1894-4BE8-922F-99EA763DC8B0}" type="datetimeFigureOut">
              <a:rPr lang="fr-FR" smtClean="0"/>
              <a:pPr/>
              <a:t>29/01/2012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BCD10-1D1F-47F4-B73F-FBE0688CCE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303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BCD10-1D1F-47F4-B73F-FBE0688CCE8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BCD10-1D1F-47F4-B73F-FBE0688CCE8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BCD10-1D1F-47F4-B73F-FBE0688CCE8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BCD10-1D1F-47F4-B73F-FBE0688CCE8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BCD10-1D1F-47F4-B73F-FBE0688CCE8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BCD10-1D1F-47F4-B73F-FBE0688CCE8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BCD10-1D1F-47F4-B73F-FBE0688CCE8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BCD10-1D1F-47F4-B73F-FBE0688CCE8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BCD10-1D1F-47F4-B73F-FBE0688CCE8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BCD10-1D1F-47F4-B73F-FBE0688CCE8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A6D7-C5F6-4D8E-9971-9C61B128CEBE}" type="datetime1">
              <a:rPr lang="fr-FR" smtClean="0"/>
              <a:pPr/>
              <a:t>29/01/2012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TRI-LION BELFORT / Comité Directeur 2012</a:t>
            </a:r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8961-917A-418C-BD73-43B18F088D8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376C-0AEF-409A-8846-60895EBC3212}" type="datetime1">
              <a:rPr lang="fr-FR" smtClean="0"/>
              <a:pPr/>
              <a:t>29/01/2012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TRI-LION BELFORT / Comité Directeur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8961-917A-418C-BD73-43B18F088D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BE515-8CF7-469D-AD7B-4289A948E914}" type="datetime1">
              <a:rPr lang="fr-FR" smtClean="0"/>
              <a:pPr/>
              <a:t>29/01/2012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TRI-LION BELFORT / Comité Directeur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8961-917A-418C-BD73-43B18F088D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AEBF-2D95-43C4-AD38-089792BF833D}" type="datetime1">
              <a:rPr lang="fr-FR" smtClean="0"/>
              <a:pPr/>
              <a:t>29/01/2012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TRI-LION BELFORT / Comité Directeur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8961-917A-418C-BD73-43B18F088D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01BF-1D7E-4E65-9B5F-C6E71A8417C2}" type="datetime1">
              <a:rPr lang="fr-FR" smtClean="0"/>
              <a:pPr/>
              <a:t>29/01/2012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TRI-LION BELFORT / Comité Directeur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538961-917A-418C-BD73-43B18F088D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C737-77D3-4BFA-BB20-83278E0333BA}" type="datetime1">
              <a:rPr lang="fr-FR" smtClean="0"/>
              <a:pPr/>
              <a:t>29/01/2012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TRI-LION BELFORT / Comité Directeur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8961-917A-418C-BD73-43B18F088D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3AF8-4611-4176-B13A-FAFA10324AFD}" type="datetime1">
              <a:rPr lang="fr-FR" smtClean="0"/>
              <a:pPr/>
              <a:t>29/01/2012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TRI-LION BELFORT / Comité Directeur 2012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8961-917A-418C-BD73-43B18F088D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13EA-E51A-4E3F-9052-2C8BB500C0F0}" type="datetime1">
              <a:rPr lang="fr-FR" smtClean="0"/>
              <a:pPr/>
              <a:t>29/01/2012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TRI-LION BELFORT / Comité Directeur 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8961-917A-418C-BD73-43B18F088D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C328-1F93-4933-9D50-32DD397C1288}" type="datetime1">
              <a:rPr lang="fr-FR" smtClean="0"/>
              <a:pPr/>
              <a:t>29/01/2012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TRI-LION BELFORT / Comité Directeur 2012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8961-917A-418C-BD73-43B18F088D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F3A7-7DDA-4AEF-B07B-E050D305AEDC}" type="datetime1">
              <a:rPr lang="fr-FR" smtClean="0"/>
              <a:pPr/>
              <a:t>29/01/2012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TRI-LION BELFORT / Comité Directeur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8961-917A-418C-BD73-43B18F088D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B2D42-2DAB-4658-8182-3CB5E56DB23D}" type="datetime1">
              <a:rPr lang="fr-FR" smtClean="0"/>
              <a:pPr/>
              <a:t>29/01/2012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Présentation TRI-LION BELFORT / Comité Directeur 2012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8961-917A-418C-BD73-43B18F088D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5ED1AF-B736-4AD7-945E-3FB53EF9D1B3}" type="datetime1">
              <a:rPr lang="fr-FR" smtClean="0"/>
              <a:pPr/>
              <a:t>29/01/2012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fr-FR" smtClean="0"/>
              <a:t>Présentation TRI-LION BELFORT / Comité Directeur 2012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538961-917A-418C-BD73-43B18F088D8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Tri Chalain 2011 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428703"/>
            <a:ext cx="2940489" cy="2952626"/>
          </a:xfrm>
          <a:prstGeom prst="rect">
            <a:avLst/>
          </a:prstGeom>
        </p:spPr>
      </p:pic>
      <p:pic>
        <p:nvPicPr>
          <p:cNvPr id="17" name="Image 16" descr="Tri Chalain 2011 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1" y="3349338"/>
            <a:ext cx="2051720" cy="3076826"/>
          </a:xfrm>
          <a:prstGeom prst="rect">
            <a:avLst/>
          </a:prstGeom>
        </p:spPr>
      </p:pic>
      <p:pic>
        <p:nvPicPr>
          <p:cNvPr id="1026" name="Picture 2" descr="D:\Mes documents\PERSO\LOGOTRILION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48680"/>
            <a:ext cx="3733800" cy="5715000"/>
          </a:xfrm>
          <a:prstGeom prst="rect">
            <a:avLst/>
          </a:prstGeom>
          <a:noFill/>
        </p:spPr>
      </p:pic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</a:rPr>
              <a:pPr/>
              <a:t>29/01/2012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5776" y="6309320"/>
            <a:ext cx="417646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</a:rPr>
              <a:pPr/>
              <a:t>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404664"/>
            <a:ext cx="41764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9512" y="620688"/>
            <a:ext cx="72008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P52901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0"/>
            <a:ext cx="4644008" cy="34830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pied de page 4"/>
          <p:cNvSpPr txBox="1">
            <a:spLocks/>
          </p:cNvSpPr>
          <p:nvPr/>
        </p:nvSpPr>
        <p:spPr>
          <a:xfrm>
            <a:off x="2699792" y="6309320"/>
            <a:ext cx="4176464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Présentation TRI-LION BELFORT / Comité Directeur 2012</a:t>
            </a:r>
            <a:endParaRPr kumimoji="0" lang="fr-FR" sz="12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Espace réservé de la date 3"/>
          <p:cNvSpPr txBox="1">
            <a:spLocks/>
          </p:cNvSpPr>
          <p:nvPr/>
        </p:nvSpPr>
        <p:spPr>
          <a:xfrm>
            <a:off x="395536" y="6309320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DAEBF-2D95-43C4-AD38-089792BF833D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>
          <a:xfrm>
            <a:off x="8028384" y="6309320"/>
            <a:ext cx="762000" cy="365125"/>
          </a:xfrm>
          <a:prstGeom prst="rect">
            <a:avLst/>
          </a:prstGeom>
        </p:spPr>
        <p:txBody>
          <a:bodyPr vert="horz" lIns="0" r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EF538961-917A-418C-BD73-43B18F088D8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16824" cy="562074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section Adultes</a:t>
            </a:r>
            <a:endParaRPr lang="fr-FR" sz="2800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20933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Participation aux Championnats de France de D3 par équipe (masculine et féminine)</a:t>
            </a:r>
          </a:p>
          <a:p>
            <a:pPr>
              <a:buFontTx/>
              <a:buChar char="-"/>
            </a:pPr>
            <a:endParaRPr lang="fr-FR" sz="8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Participation aux courses régionales de la distance découverte au longue distance</a:t>
            </a:r>
          </a:p>
          <a:p>
            <a:pPr>
              <a:buFontTx/>
              <a:buChar char="-"/>
            </a:pPr>
            <a:endParaRPr lang="fr-FR" sz="8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De nombreux membres actifs sur les courses longue distance et </a:t>
            </a:r>
            <a:r>
              <a:rPr lang="fr-FR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Ironman</a:t>
            </a:r>
            <a:r>
              <a:rPr lang="fr-FR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</a:p>
          <a:p>
            <a:pPr>
              <a:buFontTx/>
              <a:buChar char="-"/>
            </a:pPr>
            <a:endParaRPr lang="fr-FR" sz="8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Licenciés de tous âges de 18 à plus de 60 Ans</a:t>
            </a:r>
          </a:p>
          <a:p>
            <a:pPr>
              <a:buFontTx/>
              <a:buChar char="-"/>
            </a:pPr>
            <a:endParaRPr lang="fr-FR" sz="8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Présence de nombreuses féminines</a:t>
            </a:r>
            <a:endParaRPr lang="fr-FR" sz="2400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29/01/2012</a:t>
            </a:fld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5776" y="6309320"/>
            <a:ext cx="417646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10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" name="Picture 2" descr="D:\Mes documents\PERSO\LOGOTRIL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30796" cy="14246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29/01/2012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15816" y="6309320"/>
            <a:ext cx="454414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11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2" y="188640"/>
            <a:ext cx="7416824" cy="56207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Galerie photos : natation</a:t>
            </a:r>
            <a:endParaRPr kumimoji="0" lang="fr-FR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2" descr="D:\Mes documents\PERSO\LOGOTRIL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930796" cy="1424688"/>
          </a:xfrm>
          <a:prstGeom prst="rect">
            <a:avLst/>
          </a:prstGeom>
          <a:noFill/>
        </p:spPr>
      </p:pic>
      <p:pic>
        <p:nvPicPr>
          <p:cNvPr id="14" name="Image 13" descr="Tri Chalain 2011 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50000"/>
            <a:ext cx="6011144" cy="2329791"/>
          </a:xfrm>
          <a:prstGeom prst="rect">
            <a:avLst/>
          </a:prstGeom>
        </p:spPr>
      </p:pic>
      <p:pic>
        <p:nvPicPr>
          <p:cNvPr id="11" name="Image 10" descr="Tri Colmar par équipe 1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700808"/>
            <a:ext cx="3564396" cy="2376264"/>
          </a:xfrm>
          <a:prstGeom prst="rect">
            <a:avLst/>
          </a:prstGeom>
        </p:spPr>
      </p:pic>
      <p:pic>
        <p:nvPicPr>
          <p:cNvPr id="15" name="Image 14" descr="IMG_18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24744"/>
            <a:ext cx="4488160" cy="2994444"/>
          </a:xfrm>
          <a:prstGeom prst="rect">
            <a:avLst/>
          </a:prstGeom>
        </p:spPr>
      </p:pic>
      <p:pic>
        <p:nvPicPr>
          <p:cNvPr id="16" name="Image 15" descr="IMG_18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3816000"/>
            <a:ext cx="3851920" cy="25699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29/01/2012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15816" y="6309320"/>
            <a:ext cx="454414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12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2" y="188640"/>
            <a:ext cx="7416824" cy="56207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Galerie photos : transition natation vélo</a:t>
            </a:r>
            <a:endParaRPr kumimoji="0" lang="fr-FR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2" descr="D:\Mes documents\PERSO\LOGOTRIL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930796" cy="1424688"/>
          </a:xfrm>
          <a:prstGeom prst="rect">
            <a:avLst/>
          </a:prstGeom>
          <a:noFill/>
        </p:spPr>
      </p:pic>
      <p:pic>
        <p:nvPicPr>
          <p:cNvPr id="12" name="Espace réservé du contenu 11" descr="Tri Chalain 2011 2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2781821" cy="3599805"/>
          </a:xfrm>
        </p:spPr>
      </p:pic>
      <p:pic>
        <p:nvPicPr>
          <p:cNvPr id="13" name="Image 12" descr="n604147573_1875163_37512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3940" y="2520000"/>
            <a:ext cx="2576163" cy="3861048"/>
          </a:xfrm>
          <a:prstGeom prst="rect">
            <a:avLst/>
          </a:prstGeom>
        </p:spPr>
      </p:pic>
      <p:pic>
        <p:nvPicPr>
          <p:cNvPr id="10" name="Image 9" descr="IMG_19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764704"/>
            <a:ext cx="2476500" cy="3200400"/>
          </a:xfrm>
          <a:prstGeom prst="rect">
            <a:avLst/>
          </a:prstGeom>
        </p:spPr>
      </p:pic>
      <p:pic>
        <p:nvPicPr>
          <p:cNvPr id="11" name="Image 10" descr="IMG_19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140968"/>
            <a:ext cx="2400300" cy="3219450"/>
          </a:xfrm>
          <a:prstGeom prst="rect">
            <a:avLst/>
          </a:prstGeom>
        </p:spPr>
      </p:pic>
      <p:pic>
        <p:nvPicPr>
          <p:cNvPr id="14" name="Image 13" descr="IMG_20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9900" y="2628000"/>
            <a:ext cx="2324100" cy="37433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29/01/2012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15816" y="6309320"/>
            <a:ext cx="454414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13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2" y="188640"/>
            <a:ext cx="7416824" cy="56207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Galerie photos : vélo</a:t>
            </a:r>
            <a:endParaRPr kumimoji="0" lang="fr-FR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2" descr="D:\Mes documents\PERSO\LOGOTRIL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930796" cy="1424688"/>
          </a:xfrm>
          <a:prstGeom prst="rect">
            <a:avLst/>
          </a:prstGeom>
          <a:noFill/>
        </p:spPr>
      </p:pic>
      <p:pic>
        <p:nvPicPr>
          <p:cNvPr id="15" name="Espace réservé du contenu 14" descr="P61300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74000"/>
            <a:ext cx="3179446" cy="4708525"/>
          </a:xfrm>
        </p:spPr>
      </p:pic>
      <p:pic>
        <p:nvPicPr>
          <p:cNvPr id="11" name="Image 10" descr="Tri Chalain 2011 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908720"/>
            <a:ext cx="3331461" cy="4653136"/>
          </a:xfrm>
          <a:prstGeom prst="rect">
            <a:avLst/>
          </a:prstGeom>
        </p:spPr>
      </p:pic>
      <p:pic>
        <p:nvPicPr>
          <p:cNvPr id="12" name="Image 11" descr="Tri Chalain 2011 4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160000"/>
            <a:ext cx="2814059" cy="4221088"/>
          </a:xfrm>
          <a:prstGeom prst="rect">
            <a:avLst/>
          </a:prstGeom>
        </p:spPr>
      </p:pic>
      <p:pic>
        <p:nvPicPr>
          <p:cNvPr id="16" name="Image 15" descr="Tri Chalain 2011 1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5618" y="1944000"/>
            <a:ext cx="2298382" cy="44371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29/01/2012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15816" y="6309320"/>
            <a:ext cx="454414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14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2" y="188640"/>
            <a:ext cx="7416824" cy="56207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Galerie photos : transition vélo cap</a:t>
            </a:r>
            <a:endParaRPr kumimoji="0" lang="fr-FR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2" descr="D:\Mes documents\PERSO\LOGOTRIL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930796" cy="1424688"/>
          </a:xfrm>
          <a:prstGeom prst="rect">
            <a:avLst/>
          </a:prstGeom>
          <a:noFill/>
        </p:spPr>
      </p:pic>
      <p:pic>
        <p:nvPicPr>
          <p:cNvPr id="11" name="Image 10" descr="P6130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3017757" cy="5085184"/>
          </a:xfrm>
          <a:prstGeom prst="rect">
            <a:avLst/>
          </a:prstGeom>
        </p:spPr>
      </p:pic>
      <p:pic>
        <p:nvPicPr>
          <p:cNvPr id="13" name="Image 12" descr="IMG_20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9737" y="2636912"/>
            <a:ext cx="3154263" cy="3744416"/>
          </a:xfrm>
          <a:prstGeom prst="rect">
            <a:avLst/>
          </a:prstGeom>
        </p:spPr>
      </p:pic>
      <p:pic>
        <p:nvPicPr>
          <p:cNvPr id="10" name="Espace réservé du contenu 9" descr="5331_1134158352558_1185287604_30347424_4956678_n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475656" y="3068960"/>
            <a:ext cx="2133785" cy="3301751"/>
          </a:xfrm>
        </p:spPr>
      </p:pic>
      <p:pic>
        <p:nvPicPr>
          <p:cNvPr id="12" name="Image 11" descr="IMG_21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3573016"/>
            <a:ext cx="2880501" cy="2798837"/>
          </a:xfrm>
          <a:prstGeom prst="rect">
            <a:avLst/>
          </a:prstGeom>
        </p:spPr>
      </p:pic>
      <p:pic>
        <p:nvPicPr>
          <p:cNvPr id="14" name="Image 13" descr="IMG_21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836712"/>
            <a:ext cx="3480991" cy="303963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29/01/2012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15816" y="6309320"/>
            <a:ext cx="454414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15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2" y="188640"/>
            <a:ext cx="7416824" cy="56207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Galerie photos : course à pied</a:t>
            </a:r>
            <a:endParaRPr kumimoji="0" lang="fr-FR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2" descr="D:\Mes documents\PERSO\LOGOTRIL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930796" cy="1424688"/>
          </a:xfrm>
          <a:prstGeom prst="rect">
            <a:avLst/>
          </a:prstGeom>
          <a:noFill/>
        </p:spPr>
      </p:pic>
      <p:pic>
        <p:nvPicPr>
          <p:cNvPr id="12" name="Image 11" descr="Tri Chalain 2011 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872000"/>
            <a:ext cx="2699792" cy="4524906"/>
          </a:xfrm>
          <a:prstGeom prst="rect">
            <a:avLst/>
          </a:prstGeom>
        </p:spPr>
      </p:pic>
      <p:pic>
        <p:nvPicPr>
          <p:cNvPr id="13" name="Image 12" descr="IMG_2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312000"/>
            <a:ext cx="2346852" cy="3068960"/>
          </a:xfrm>
          <a:prstGeom prst="rect">
            <a:avLst/>
          </a:prstGeom>
        </p:spPr>
      </p:pic>
      <p:pic>
        <p:nvPicPr>
          <p:cNvPr id="16" name="Image 15" descr="IMG_22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764704"/>
            <a:ext cx="2301833" cy="2796555"/>
          </a:xfrm>
          <a:prstGeom prst="rect">
            <a:avLst/>
          </a:prstGeom>
        </p:spPr>
      </p:pic>
      <p:pic>
        <p:nvPicPr>
          <p:cNvPr id="18" name="Image 17" descr="Tri Chalain 2011 2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556792"/>
            <a:ext cx="2743363" cy="4824536"/>
          </a:xfrm>
          <a:prstGeom prst="rect">
            <a:avLst/>
          </a:prstGeom>
        </p:spPr>
      </p:pic>
      <p:pic>
        <p:nvPicPr>
          <p:cNvPr id="19" name="Image 18" descr="IMG_22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764704"/>
            <a:ext cx="2066925" cy="2952750"/>
          </a:xfrm>
          <a:prstGeom prst="rect">
            <a:avLst/>
          </a:prstGeom>
        </p:spPr>
      </p:pic>
      <p:pic>
        <p:nvPicPr>
          <p:cNvPr id="17" name="Image 16" descr="IMG_22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1719" y="3312000"/>
            <a:ext cx="2591438" cy="306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29/01/2012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15816" y="6309320"/>
            <a:ext cx="454414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16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2" y="188640"/>
            <a:ext cx="7416824" cy="56207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Galerie photos : convivialité</a:t>
            </a:r>
            <a:endParaRPr kumimoji="0" lang="fr-FR" sz="2800" b="1" i="0" u="none" strike="noStrike" kern="1200" cap="none" spc="0" normalizeH="0" baseline="0" noProof="0" dirty="0">
              <a:ln w="635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2" descr="D:\Mes documents\PERSO\LOGOTRILI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930796" cy="1424688"/>
          </a:xfrm>
          <a:prstGeom prst="rect">
            <a:avLst/>
          </a:prstGeom>
          <a:noFill/>
        </p:spPr>
      </p:pic>
      <p:pic>
        <p:nvPicPr>
          <p:cNvPr id="10" name="Image 9" descr="n1377971432_30258068_8604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5" y="1628799"/>
            <a:ext cx="3635896" cy="2425937"/>
          </a:xfrm>
          <a:prstGeom prst="rect">
            <a:avLst/>
          </a:prstGeom>
        </p:spPr>
      </p:pic>
      <p:pic>
        <p:nvPicPr>
          <p:cNvPr id="13" name="Image 12" descr="Tri Chalain 2011 1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02136"/>
            <a:ext cx="3779912" cy="2677948"/>
          </a:xfrm>
          <a:prstGeom prst="rect">
            <a:avLst/>
          </a:prstGeom>
        </p:spPr>
      </p:pic>
      <p:pic>
        <p:nvPicPr>
          <p:cNvPr id="14" name="Image 13" descr="Tri Colmar par équipe 0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08720"/>
            <a:ext cx="5508104" cy="2828278"/>
          </a:xfrm>
          <a:prstGeom prst="rect">
            <a:avLst/>
          </a:prstGeom>
        </p:spPr>
      </p:pic>
      <p:pic>
        <p:nvPicPr>
          <p:cNvPr id="15" name="Image 14" descr="P61300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3566668"/>
            <a:ext cx="5796136" cy="281291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056784" cy="562074"/>
          </a:xfrm>
        </p:spPr>
        <p:txBody>
          <a:bodyPr>
            <a:noAutofit/>
          </a:bodyPr>
          <a:lstStyle/>
          <a:p>
            <a:pPr algn="l"/>
            <a:r>
              <a:rPr lang="fr-F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Le Triathlon, qu’est que c’est ? </a:t>
            </a:r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Partie 1/2</a:t>
            </a:r>
            <a:endParaRPr lang="fr-FR" sz="1400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Le triathlon est une discipline sportive consistant </a:t>
            </a:r>
          </a:p>
          <a:p>
            <a:pPr algn="just">
              <a:buNone/>
            </a:pP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en l’enchaînement de 3 épreuves : </a:t>
            </a: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algn="just">
              <a:buNone/>
            </a:pP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Les distances  sont variables suivant les âges et les compétitions.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29/01/2012</a:t>
            </a:fld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5776" y="6309320"/>
            <a:ext cx="417646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Mes documents\PERSO\LOGOTRIL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30796" cy="1424688"/>
          </a:xfrm>
          <a:prstGeom prst="rect">
            <a:avLst/>
          </a:prstGeom>
          <a:noFill/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0" y="1844824"/>
          <a:ext cx="9144000" cy="3837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Natation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Cyclisme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Course à pied</a:t>
                      </a:r>
                      <a:endParaRPr lang="fr-F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7208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 9" descr="P6130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204864"/>
            <a:ext cx="2433867" cy="3501008"/>
          </a:xfrm>
          <a:prstGeom prst="rect">
            <a:avLst/>
          </a:prstGeom>
        </p:spPr>
      </p:pic>
      <p:pic>
        <p:nvPicPr>
          <p:cNvPr id="11" name="Image 10" descr="P61301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37980" y="2204864"/>
            <a:ext cx="2132230" cy="3492000"/>
          </a:xfrm>
          <a:prstGeom prst="rect">
            <a:avLst/>
          </a:prstGeom>
        </p:spPr>
      </p:pic>
      <p:pic>
        <p:nvPicPr>
          <p:cNvPr id="12" name="Image 11" descr="P61300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2204864"/>
            <a:ext cx="2738230" cy="348146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44816" cy="562074"/>
          </a:xfrm>
        </p:spPr>
        <p:txBody>
          <a:bodyPr>
            <a:noAutofit/>
          </a:bodyPr>
          <a:lstStyle/>
          <a:p>
            <a:pPr algn="l"/>
            <a:r>
              <a:rPr lang="fr-F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Le Triathlon, qu’est que c’est ?  </a:t>
            </a:r>
            <a:r>
              <a:rPr lang="fr-FR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Partie 2/2</a:t>
            </a:r>
            <a:endParaRPr lang="fr-FR" sz="2800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D’autres types d’épreuves dépendent de la FFTRI </a:t>
            </a:r>
          </a:p>
          <a:p>
            <a:pPr algn="just">
              <a:buNone/>
            </a:pP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(Fédération Française de Triathlon) </a:t>
            </a: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 algn="just">
              <a:buFontTx/>
              <a:buChar char="-"/>
            </a:pPr>
            <a:r>
              <a:rPr lang="fr-FR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Duathlon</a:t>
            </a: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 (Course à pied – vélo – course à pied)</a:t>
            </a:r>
          </a:p>
          <a:p>
            <a:pPr algn="just">
              <a:buFontTx/>
              <a:buChar char="-"/>
            </a:pPr>
            <a:r>
              <a:rPr lang="fr-FR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Aquathlon</a:t>
            </a: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 (Natation – course à pied)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Triathlon vert (Natation – VTT – </a:t>
            </a:r>
            <a:r>
              <a:rPr lang="fr-FR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Trail</a:t>
            </a: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)</a:t>
            </a:r>
          </a:p>
          <a:p>
            <a:pPr algn="just">
              <a:buFontTx/>
              <a:buChar char="-"/>
            </a:pPr>
            <a:r>
              <a:rPr lang="fr-FR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Duathlon</a:t>
            </a: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 vert (</a:t>
            </a:r>
            <a:r>
              <a:rPr lang="fr-FR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Trail</a:t>
            </a: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 – VTT – </a:t>
            </a:r>
            <a:r>
              <a:rPr lang="fr-FR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Trail</a:t>
            </a: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)</a:t>
            </a:r>
          </a:p>
          <a:p>
            <a:pPr algn="just">
              <a:buFontTx/>
              <a:buChar char="-"/>
            </a:pPr>
            <a:r>
              <a:rPr lang="fr-FR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Run</a:t>
            </a: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 &amp; Bike (Association de 2 coureurs avec un seul vélo)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Triathlon ou </a:t>
            </a:r>
            <a:r>
              <a:rPr lang="fr-FR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Duathlon</a:t>
            </a: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 en relais</a:t>
            </a:r>
          </a:p>
          <a:p>
            <a:pPr algn="just">
              <a:buFontTx/>
              <a:buChar char="-"/>
            </a:pP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Triathlon des neiges (ski de fond – VTT – course à pied)</a:t>
            </a:r>
          </a:p>
          <a:p>
            <a:pPr algn="just">
              <a:buFontTx/>
              <a:buChar char="-"/>
            </a:pPr>
            <a:r>
              <a:rPr lang="fr-FR" sz="2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Duathlon</a:t>
            </a:r>
            <a:r>
              <a:rPr lang="fr-FR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 des neiges (Course à pied – VTT – course à pied) </a:t>
            </a: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just">
              <a:buNone/>
            </a:pPr>
            <a:endParaRPr lang="fr-FR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29/01/2012</a:t>
            </a:fld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5776" y="6309320"/>
            <a:ext cx="417646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Mes documents\PERSO\LOGOTRIL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30796" cy="14246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904656" cy="562074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Historique </a:t>
            </a:r>
            <a:endParaRPr lang="fr-FR" sz="2800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25658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1986 : Fondation du club sous l’impulsion d’Alain GILLOT et d’une petite équipe </a:t>
            </a:r>
          </a:p>
          <a:p>
            <a:pPr>
              <a:buNone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	  de pratiquants</a:t>
            </a:r>
          </a:p>
          <a:p>
            <a:pPr>
              <a:buNone/>
            </a:pPr>
            <a:endParaRPr lang="fr-FR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>
              <a:buNone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1995 : Antonio BLANCO reprend la présidence. A l’époque, le triathlon a lieu à l’étang de Forges et est organisé par la Ville de Belfort. Le Tri-Lion Belfort est le partenaire technique.</a:t>
            </a:r>
          </a:p>
          <a:p>
            <a:pPr>
              <a:buNone/>
            </a:pPr>
            <a:endParaRPr lang="fr-FR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>
              <a:buNone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1996 : Thierry </a:t>
            </a:r>
            <a:r>
              <a:rPr lang="fr-FR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Rosselot</a:t>
            </a: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 devient président pour 4 ans. Après une année d’interruption, le Tri-Lion Belfort reprendra l’organisation du triathlon international de Belfort toujours sur le site de l’étang des Forges. Un </a:t>
            </a:r>
            <a:r>
              <a:rPr lang="fr-FR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duathlon</a:t>
            </a: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 est également organisé en 2000 sur le même site. </a:t>
            </a:r>
          </a:p>
          <a:p>
            <a:pPr>
              <a:buNone/>
            </a:pPr>
            <a:endParaRPr lang="fr-FR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>
              <a:buNone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2001 : Philippe Lang assure la présidence. Sous sa houlette, le club prouvera sa capacité à organiser de grands évènements dont le Championnat de France de </a:t>
            </a:r>
            <a:r>
              <a:rPr lang="fr-FR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Duathlon</a:t>
            </a: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 en plein centre-ville. Le triathlon déménage sur la base du </a:t>
            </a:r>
            <a:r>
              <a:rPr lang="fr-FR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Malsaucy</a:t>
            </a: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 en 2005. Le club organisera deux années de suite les championnats de France courte et longue distance (2008 et 2009).</a:t>
            </a:r>
          </a:p>
          <a:p>
            <a:pPr>
              <a:buNone/>
            </a:pPr>
            <a:endParaRPr lang="fr-FR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>
              <a:buNone/>
            </a:pP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2002 : </a:t>
            </a:r>
            <a:r>
              <a:rPr lang="fr-FR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un emploi est créé</a:t>
            </a:r>
            <a:r>
              <a:rPr lang="fr-FR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 </a:t>
            </a: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pour assurer le développement d’une école de triathlon et assurer l’entrainement des membres. </a:t>
            </a:r>
          </a:p>
          <a:p>
            <a:pPr>
              <a:buNone/>
            </a:pPr>
            <a:endParaRPr lang="fr-FR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>
              <a:buNone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2009 :  Karine </a:t>
            </a:r>
            <a:r>
              <a:rPr lang="fr-FR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Couroux</a:t>
            </a: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 est élue présidente.</a:t>
            </a:r>
          </a:p>
          <a:p>
            <a:pPr>
              <a:buNone/>
            </a:pPr>
            <a:endParaRPr lang="fr-FR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>
              <a:buNone/>
            </a:pPr>
            <a:r>
              <a:rPr lang="fr-FR" sz="2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2011 : Un nouvel élan est donné en début de saison sportive suite à la démission de la présidente et de l’emploi du club. Les membres de l’association prouvent leur désir de continuer à faire vivre le club, 17 personnes intègrent le comité directeur,  Fréderic </a:t>
            </a:r>
            <a:r>
              <a:rPr lang="fr-FR" sz="29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Voirin</a:t>
            </a:r>
            <a:r>
              <a:rPr lang="fr-FR" sz="29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 est élu président. Une nouvelle aventure commence !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29/01/2012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5776" y="6309320"/>
            <a:ext cx="417646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4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" name="Picture 2" descr="D:\Mes documents\PERSO\LOGOTRIL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30796" cy="14246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904656" cy="562074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Comité Directeur</a:t>
            </a:r>
            <a:endParaRPr lang="fr-FR" sz="2800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29/01/2012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5776" y="6309320"/>
            <a:ext cx="417646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5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" name="Picture 2" descr="D:\Mes documents\PERSO\LOGOTRIL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30796" cy="1424688"/>
          </a:xfrm>
          <a:prstGeom prst="rect">
            <a:avLst/>
          </a:prstGeom>
          <a:noFill/>
        </p:spPr>
      </p:pic>
      <p:grpSp>
        <p:nvGrpSpPr>
          <p:cNvPr id="16" name="Groupe 15"/>
          <p:cNvGrpSpPr/>
          <p:nvPr/>
        </p:nvGrpSpPr>
        <p:grpSpPr>
          <a:xfrm>
            <a:off x="3563888" y="620688"/>
            <a:ext cx="1800200" cy="720080"/>
            <a:chOff x="3419872" y="908720"/>
            <a:chExt cx="1800200" cy="720080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3491880" y="908720"/>
              <a:ext cx="1584176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419872" y="980728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Président :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Fred VOIRIN</a:t>
              </a:r>
              <a:endPara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796136" y="1124744"/>
            <a:ext cx="1800200" cy="720080"/>
            <a:chOff x="3419872" y="908720"/>
            <a:chExt cx="1800200" cy="720080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3491880" y="908720"/>
              <a:ext cx="1584176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419872" y="980728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Vice-Président</a:t>
              </a:r>
              <a:r>
                <a:rPr lang="fr-F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: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Aline DARSAC</a:t>
              </a:r>
              <a:endPara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7020272" y="2060848"/>
            <a:ext cx="1800200" cy="720080"/>
            <a:chOff x="3347864" y="908720"/>
            <a:chExt cx="1800200" cy="720080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3491880" y="908720"/>
              <a:ext cx="1584176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347864" y="980728"/>
              <a:ext cx="1800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Trésorier :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Christophe CARRARA</a:t>
              </a:r>
              <a:endPara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7092280" y="2924944"/>
            <a:ext cx="1800200" cy="720080"/>
            <a:chOff x="3419872" y="908720"/>
            <a:chExt cx="1800200" cy="720080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3491880" y="908720"/>
              <a:ext cx="1584176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419872" y="980728"/>
              <a:ext cx="1800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Vice-Trésorier :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Céline PASQUIE</a:t>
              </a:r>
              <a:endPara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179512" y="2060848"/>
            <a:ext cx="1800200" cy="720080"/>
            <a:chOff x="3419872" y="908720"/>
            <a:chExt cx="1800200" cy="720080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3491880" y="908720"/>
              <a:ext cx="1584176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419872" y="980728"/>
              <a:ext cx="1800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Secrétaire + Web :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Laetitia FROEHLICH</a:t>
              </a:r>
              <a:endPara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115616" y="5085184"/>
            <a:ext cx="2160240" cy="1080118"/>
            <a:chOff x="3359865" y="908720"/>
            <a:chExt cx="1800200" cy="400044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3491880" y="908720"/>
              <a:ext cx="1584176" cy="40004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3359865" y="935390"/>
              <a:ext cx="1800200" cy="319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Membres actifs :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Thomas ROLLIN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Jean-Paul PERRIN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Eric THRIVAUDEY</a:t>
              </a:r>
              <a:endPara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1259632" y="1124744"/>
            <a:ext cx="2088232" cy="720080"/>
            <a:chOff x="3347864" y="908720"/>
            <a:chExt cx="1872208" cy="720080"/>
          </a:xfrm>
        </p:grpSpPr>
        <p:sp>
          <p:nvSpPr>
            <p:cNvPr id="42" name="Rectangle à coins arrondis 41"/>
            <p:cNvSpPr/>
            <p:nvPr/>
          </p:nvSpPr>
          <p:spPr>
            <a:xfrm>
              <a:off x="3491880" y="908720"/>
              <a:ext cx="1584176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3347864" y="980728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Vice-Président</a:t>
              </a:r>
              <a:r>
                <a:rPr lang="fr-F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:</a:t>
              </a:r>
            </a:p>
            <a:p>
              <a:pPr algn="ctr"/>
              <a:r>
                <a:rPr lang="fr-FR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Thierry ROSSELOT</a:t>
              </a:r>
              <a:endParaRPr lang="fr-F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2483768" y="2060848"/>
            <a:ext cx="1800200" cy="749116"/>
            <a:chOff x="3347864" y="908720"/>
            <a:chExt cx="1800200" cy="749116"/>
          </a:xfrm>
        </p:grpSpPr>
        <p:sp>
          <p:nvSpPr>
            <p:cNvPr id="50" name="Rectangle à coins arrondis 49"/>
            <p:cNvSpPr/>
            <p:nvPr/>
          </p:nvSpPr>
          <p:spPr>
            <a:xfrm>
              <a:off x="3419872" y="908720"/>
              <a:ext cx="1584176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3347864" y="980728"/>
              <a:ext cx="18002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Lead</a:t>
              </a:r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sportif + BF4 :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René LECOUEY</a:t>
              </a:r>
            </a:p>
            <a:p>
              <a:pPr algn="ctr"/>
              <a:endPara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179512" y="2924944"/>
            <a:ext cx="1800200" cy="720080"/>
            <a:chOff x="3419872" y="908720"/>
            <a:chExt cx="1800200" cy="720080"/>
          </a:xfrm>
        </p:grpSpPr>
        <p:sp>
          <p:nvSpPr>
            <p:cNvPr id="53" name="Rectangle à coins arrondis 52"/>
            <p:cNvSpPr/>
            <p:nvPr/>
          </p:nvSpPr>
          <p:spPr>
            <a:xfrm>
              <a:off x="3491880" y="908720"/>
              <a:ext cx="1584176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3419872" y="980728"/>
              <a:ext cx="1800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Vice-Secrétaire</a:t>
              </a:r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: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Bertrand HARRER</a:t>
              </a:r>
              <a:endPara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2483768" y="2924944"/>
            <a:ext cx="1800200" cy="720080"/>
            <a:chOff x="3419872" y="908720"/>
            <a:chExt cx="1800200" cy="720080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3491880" y="908720"/>
              <a:ext cx="1584176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419872" y="980728"/>
              <a:ext cx="1800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BF5 :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Ludovic MOUROT</a:t>
              </a:r>
              <a:endPara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4788024" y="2060848"/>
            <a:ext cx="1800200" cy="720080"/>
            <a:chOff x="3419872" y="908720"/>
            <a:chExt cx="1800200" cy="720080"/>
          </a:xfrm>
        </p:grpSpPr>
        <p:sp>
          <p:nvSpPr>
            <p:cNvPr id="65" name="Rectangle à coins arrondis 64"/>
            <p:cNvSpPr/>
            <p:nvPr/>
          </p:nvSpPr>
          <p:spPr>
            <a:xfrm>
              <a:off x="3491880" y="908720"/>
              <a:ext cx="1584176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3419872" y="980728"/>
              <a:ext cx="1800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 associative :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Julien BLANCO</a:t>
              </a:r>
              <a:endPara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4716016" y="2924944"/>
            <a:ext cx="1800200" cy="720080"/>
            <a:chOff x="3347864" y="908720"/>
            <a:chExt cx="1800200" cy="720080"/>
          </a:xfrm>
        </p:grpSpPr>
        <p:sp>
          <p:nvSpPr>
            <p:cNvPr id="68" name="Rectangle à coins arrondis 67"/>
            <p:cNvSpPr/>
            <p:nvPr/>
          </p:nvSpPr>
          <p:spPr>
            <a:xfrm>
              <a:off x="3491880" y="908720"/>
              <a:ext cx="1584176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3347864" y="980728"/>
              <a:ext cx="1800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Tenues et sponsor :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Grégory DAVID</a:t>
              </a:r>
              <a:endPara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0" y="1988840"/>
            <a:ext cx="2195736" cy="280831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2195736" y="1988840"/>
            <a:ext cx="2304256" cy="280831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6" name="Groupe 75"/>
          <p:cNvGrpSpPr/>
          <p:nvPr/>
        </p:nvGrpSpPr>
        <p:grpSpPr>
          <a:xfrm>
            <a:off x="4716016" y="5517232"/>
            <a:ext cx="1800200" cy="720080"/>
            <a:chOff x="3347864" y="908720"/>
            <a:chExt cx="1800200" cy="720080"/>
          </a:xfrm>
        </p:grpSpPr>
        <p:sp>
          <p:nvSpPr>
            <p:cNvPr id="77" name="Rectangle à coins arrondis 76"/>
            <p:cNvSpPr/>
            <p:nvPr/>
          </p:nvSpPr>
          <p:spPr>
            <a:xfrm>
              <a:off x="3491880" y="908720"/>
              <a:ext cx="1584176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3347864" y="980728"/>
              <a:ext cx="1800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Tenues :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Pascal MOREL</a:t>
              </a:r>
              <a:endPara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4499992" y="1988840"/>
            <a:ext cx="2304256" cy="43204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 79"/>
          <p:cNvSpPr/>
          <p:nvPr/>
        </p:nvSpPr>
        <p:spPr>
          <a:xfrm>
            <a:off x="6804000" y="1988840"/>
            <a:ext cx="2340000" cy="43204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e 28"/>
          <p:cNvGrpSpPr/>
          <p:nvPr/>
        </p:nvGrpSpPr>
        <p:grpSpPr>
          <a:xfrm>
            <a:off x="5940152" y="3789040"/>
            <a:ext cx="1800200" cy="720080"/>
            <a:chOff x="3419872" y="908720"/>
            <a:chExt cx="1800200" cy="720080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3491880" y="908720"/>
              <a:ext cx="1584176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419872" y="908720"/>
              <a:ext cx="18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Vice-Trésorier + sponsors :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Régis MASSON</a:t>
              </a:r>
              <a:endPara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1331640" y="3789040"/>
            <a:ext cx="1800200" cy="720080"/>
            <a:chOff x="3419872" y="908720"/>
            <a:chExt cx="1800200" cy="720080"/>
          </a:xfrm>
        </p:grpSpPr>
        <p:sp>
          <p:nvSpPr>
            <p:cNvPr id="45" name="Rectangle à coins arrondis 44"/>
            <p:cNvSpPr/>
            <p:nvPr/>
          </p:nvSpPr>
          <p:spPr>
            <a:xfrm>
              <a:off x="3491880" y="908720"/>
              <a:ext cx="1584176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3419872" y="980728"/>
              <a:ext cx="1800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Web + BF5 :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Patrice FROEHLICH</a:t>
              </a:r>
              <a:endPara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4716016" y="4653136"/>
            <a:ext cx="1800200" cy="720080"/>
            <a:chOff x="3347864" y="908720"/>
            <a:chExt cx="1800200" cy="720080"/>
          </a:xfrm>
        </p:grpSpPr>
        <p:sp>
          <p:nvSpPr>
            <p:cNvPr id="61" name="Rectangle à coins arrondis 60"/>
            <p:cNvSpPr/>
            <p:nvPr/>
          </p:nvSpPr>
          <p:spPr>
            <a:xfrm>
              <a:off x="3491880" y="908720"/>
              <a:ext cx="1584176" cy="7200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cmpd="dbl">
              <a:solidFill>
                <a:schemeClr val="accent5">
                  <a:lumMod val="50000"/>
                </a:schemeClr>
              </a:solidFill>
            </a:ln>
            <a:effectLst>
              <a:outerShdw blurRad="50800" dist="50800" dir="540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3347864" y="980728"/>
              <a:ext cx="1800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Sponsors :</a:t>
              </a:r>
            </a:p>
            <a:p>
              <a:pPr algn="ctr"/>
              <a:r>
                <a:rPr lang="fr-FR" sz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J-Christophe PAULIN</a:t>
              </a:r>
              <a:endParaRPr lang="fr-F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16824" cy="562074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Les Valeurs du Tri-Lion et du Triathlon</a:t>
            </a:r>
            <a:endParaRPr lang="fr-FR" sz="2800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3960440"/>
          </a:xfrm>
        </p:spPr>
        <p:txBody>
          <a:bodyPr/>
          <a:lstStyle/>
          <a:p>
            <a:pPr>
              <a:buFontTx/>
              <a:buChar char="-"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Sport pour tous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Education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Convivialité</a:t>
            </a:r>
            <a:endParaRPr lang="fr-FR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Dépassement de soi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Esprit d’équipe dans un sport individuel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Entraide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</a:rPr>
              <a:t>…..</a:t>
            </a:r>
          </a:p>
          <a:p>
            <a:pPr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29/01/2012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5776" y="6309320"/>
            <a:ext cx="417646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Mes documents\PERSO\LOGOTRIL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30796" cy="14246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16824" cy="562074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Le Tri-Lion en Chiffres</a:t>
            </a:r>
            <a:endParaRPr lang="fr-FR" sz="2800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20933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12 jeunes (- de 18 ans)</a:t>
            </a:r>
          </a:p>
          <a:p>
            <a:pPr>
              <a:buNone/>
            </a:pPr>
            <a:endParaRPr lang="fr-FR" sz="9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52 Seniors</a:t>
            </a:r>
          </a:p>
          <a:p>
            <a:pPr>
              <a:buFontTx/>
              <a:buChar char="-"/>
            </a:pPr>
            <a:endParaRPr lang="fr-FR" sz="9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33 Vétérans (+ de 40 ans) dont </a:t>
            </a:r>
            <a:r>
              <a:rPr lang="fr-FR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+ de 60 ans</a:t>
            </a:r>
          </a:p>
          <a:p>
            <a:pPr>
              <a:buNone/>
            </a:pPr>
            <a:endParaRPr lang="fr-FR" sz="9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Licenciés dirigeants</a:t>
            </a:r>
          </a:p>
          <a:p>
            <a:pPr>
              <a:buFontTx/>
              <a:buChar char="-"/>
            </a:pPr>
            <a:endParaRPr lang="fr-FR" sz="9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 membres bienfaiteurs</a:t>
            </a:r>
            <a:endParaRPr lang="fr-FR" sz="9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 emploi d’entraîneur à mi-temps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</a:rPr>
              <a:pPr/>
              <a:t>29/01/2012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5776" y="6309320"/>
            <a:ext cx="417646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</a:rPr>
              <a:pPr/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Picture 2" descr="D:\Mes documents\PERSO\LOGOTRIL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30796" cy="14246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16824" cy="562074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Encadrement sportif</a:t>
            </a:r>
            <a:endParaRPr lang="fr-FR" sz="2800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20933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 entraîneur titulaire</a:t>
            </a:r>
          </a:p>
          <a:p>
            <a:pPr>
              <a:buNone/>
            </a:pPr>
            <a:endParaRPr lang="fr-FR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 BF4 (Brevet Fédéral 4 : entraîneur triathlon)</a:t>
            </a:r>
          </a:p>
          <a:p>
            <a:pPr>
              <a:buNone/>
            </a:pPr>
            <a:endParaRPr lang="fr-FR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 BF5 (Brevet Fédéral 5 : initiateur triathlon)</a:t>
            </a:r>
          </a:p>
          <a:p>
            <a:pPr>
              <a:buNone/>
            </a:pPr>
            <a:endParaRPr lang="fr-FR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 BNSSA en cours de formation </a:t>
            </a:r>
          </a:p>
          <a:p>
            <a:pPr>
              <a:buNone/>
            </a:pP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(surveillant de baignade)</a:t>
            </a:r>
          </a:p>
          <a:p>
            <a:pPr>
              <a:buFontTx/>
              <a:buChar char="-"/>
            </a:pPr>
            <a:endParaRPr lang="fr-FR" dirty="0" smtClean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29/01/2012</a:t>
            </a:fld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5776" y="6309320"/>
            <a:ext cx="417646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Arial" pitchFamily="34" charset="0"/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  <a:latin typeface="Arial" pitchFamily="34" charset="0"/>
              </a:rPr>
              <a:pPr/>
              <a:t>8</a:t>
            </a:fld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7" name="Picture 2" descr="D:\Mes documents\PERSO\LOGOTRIL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30796" cy="14246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16824" cy="562074"/>
          </a:xfrm>
        </p:spPr>
        <p:txBody>
          <a:bodyPr>
            <a:noAutofit/>
          </a:bodyPr>
          <a:lstStyle/>
          <a:p>
            <a:pPr algn="l"/>
            <a:r>
              <a:rPr lang="fr-FR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 section jeunes</a:t>
            </a:r>
            <a:endParaRPr lang="fr-FR" sz="2800" b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209331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fr-FR" sz="26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3 séances d’entraînement par semaine</a:t>
            </a:r>
          </a:p>
          <a:p>
            <a:pPr>
              <a:buFontTx/>
              <a:buChar char="-"/>
            </a:pPr>
            <a:r>
              <a:rPr lang="fr-FR" sz="26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8 garçons et 4 filles dont :</a:t>
            </a:r>
          </a:p>
          <a:p>
            <a:pPr lvl="2">
              <a:buFontTx/>
              <a:buChar char="-"/>
            </a:pPr>
            <a:r>
              <a:rPr lang="fr-FR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 benjamins</a:t>
            </a:r>
          </a:p>
          <a:p>
            <a:pPr lvl="2">
              <a:buFontTx/>
              <a:buChar char="-"/>
            </a:pPr>
            <a:r>
              <a:rPr lang="fr-FR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6 cadets</a:t>
            </a:r>
          </a:p>
          <a:p>
            <a:pPr lvl="2">
              <a:buFontTx/>
              <a:buChar char="-"/>
            </a:pPr>
            <a:r>
              <a:rPr lang="fr-FR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 minime</a:t>
            </a:r>
          </a:p>
          <a:p>
            <a:pPr lvl="2">
              <a:buFontTx/>
              <a:buChar char="-"/>
            </a:pPr>
            <a:r>
              <a:rPr lang="fr-FR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 pupille</a:t>
            </a:r>
          </a:p>
          <a:p>
            <a:pPr>
              <a:buFontTx/>
              <a:buChar char="-"/>
            </a:pPr>
            <a:r>
              <a:rPr lang="fr-FR" sz="26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Participation aux qualifications pour les championnats de France -- &gt; qualifications régulières</a:t>
            </a:r>
          </a:p>
          <a:p>
            <a:pPr>
              <a:buFontTx/>
              <a:buChar char="-"/>
            </a:pPr>
            <a:r>
              <a:rPr lang="fr-FR" sz="26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Participation à la construction du jeune (équilibre vie scolaire / vie sportive)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51520" y="6309320"/>
            <a:ext cx="2133600" cy="365125"/>
          </a:xfrm>
        </p:spPr>
        <p:txBody>
          <a:bodyPr/>
          <a:lstStyle/>
          <a:p>
            <a:fld id="{56FDAEBF-2D95-43C4-AD38-089792BF833D}" type="datetime1">
              <a:rPr lang="fr-FR" smtClean="0">
                <a:solidFill>
                  <a:schemeClr val="bg1"/>
                </a:solidFill>
              </a:rPr>
              <a:pPr/>
              <a:t>29/01/2012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5776" y="6309320"/>
            <a:ext cx="4176464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Présentation TRI-LION BELFORT / Comité Directeur 2012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368" y="6309320"/>
            <a:ext cx="762000" cy="365125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Page </a:t>
            </a:r>
            <a:fld id="{EF538961-917A-418C-BD73-43B18F088D88}" type="slidenum">
              <a:rPr lang="fr-FR" smtClean="0">
                <a:solidFill>
                  <a:schemeClr val="bg1"/>
                </a:solidFill>
              </a:rPr>
              <a:pPr/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Picture 2" descr="D:\Mes documents\PERSO\LOGOTRILION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930796" cy="142468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646</TotalTime>
  <Words>646</Words>
  <Application>Microsoft Office PowerPoint</Application>
  <PresentationFormat>Affichage à l'écran (4:3)</PresentationFormat>
  <Paragraphs>206</Paragraphs>
  <Slides>16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Apex</vt:lpstr>
      <vt:lpstr>Présentation PowerPoint</vt:lpstr>
      <vt:lpstr>Le Triathlon, qu’est que c’est ?  Partie 1/2</vt:lpstr>
      <vt:lpstr>Le Triathlon, qu’est que c’est ?  Partie 2/2</vt:lpstr>
      <vt:lpstr> Historique </vt:lpstr>
      <vt:lpstr>Comité Directeur</vt:lpstr>
      <vt:lpstr>Les Valeurs du Tri-Lion et du Triathlon</vt:lpstr>
      <vt:lpstr>Le Tri-Lion en Chiffres</vt:lpstr>
      <vt:lpstr>Encadrement sportif</vt:lpstr>
      <vt:lpstr>La section jeunes</vt:lpstr>
      <vt:lpstr>La section Adultes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Busch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Patrice FROEHLICH</dc:creator>
  <cp:lastModifiedBy>utilisateur</cp:lastModifiedBy>
  <cp:revision>22</cp:revision>
  <dcterms:created xsi:type="dcterms:W3CDTF">2012-01-01T16:03:11Z</dcterms:created>
  <dcterms:modified xsi:type="dcterms:W3CDTF">2012-01-29T13:10:26Z</dcterms:modified>
</cp:coreProperties>
</file>