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56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30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E2D4-4AD0-4113-9611-AA9D6A5F5B73}" type="datetimeFigureOut">
              <a:rPr lang="fr-FR" smtClean="0"/>
              <a:t>29/01/2012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CC32-9613-4FA1-88A5-380F5B18DB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326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E2D4-4AD0-4113-9611-AA9D6A5F5B73}" type="datetimeFigureOut">
              <a:rPr lang="fr-FR" smtClean="0"/>
              <a:t>29/01/2012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CC32-9613-4FA1-88A5-380F5B18DB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7029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E2D4-4AD0-4113-9611-AA9D6A5F5B73}" type="datetimeFigureOut">
              <a:rPr lang="fr-FR" smtClean="0"/>
              <a:t>29/01/2012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CC32-9613-4FA1-88A5-380F5B18DB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1221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E2D4-4AD0-4113-9611-AA9D6A5F5B73}" type="datetimeFigureOut">
              <a:rPr lang="fr-FR" smtClean="0"/>
              <a:t>29/01/2012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CC32-9613-4FA1-88A5-380F5B18DB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311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E2D4-4AD0-4113-9611-AA9D6A5F5B73}" type="datetimeFigureOut">
              <a:rPr lang="fr-FR" smtClean="0"/>
              <a:t>29/01/2012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CC32-9613-4FA1-88A5-380F5B18DB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4100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E2D4-4AD0-4113-9611-AA9D6A5F5B73}" type="datetimeFigureOut">
              <a:rPr lang="fr-FR" smtClean="0"/>
              <a:t>29/01/2012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CC32-9613-4FA1-88A5-380F5B18DB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190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E2D4-4AD0-4113-9611-AA9D6A5F5B73}" type="datetimeFigureOut">
              <a:rPr lang="fr-FR" smtClean="0"/>
              <a:t>29/01/2012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CC32-9613-4FA1-88A5-380F5B18DB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5864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E2D4-4AD0-4113-9611-AA9D6A5F5B73}" type="datetimeFigureOut">
              <a:rPr lang="fr-FR" smtClean="0"/>
              <a:t>29/01/2012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CC32-9613-4FA1-88A5-380F5B18DB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6246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E2D4-4AD0-4113-9611-AA9D6A5F5B73}" type="datetimeFigureOut">
              <a:rPr lang="fr-FR" smtClean="0"/>
              <a:t>29/01/2012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CC32-9613-4FA1-88A5-380F5B18DB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3980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E2D4-4AD0-4113-9611-AA9D6A5F5B73}" type="datetimeFigureOut">
              <a:rPr lang="fr-FR" smtClean="0"/>
              <a:t>29/01/2012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CC32-9613-4FA1-88A5-380F5B18DB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522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E2D4-4AD0-4113-9611-AA9D6A5F5B73}" type="datetimeFigureOut">
              <a:rPr lang="fr-FR" smtClean="0"/>
              <a:t>29/01/2012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CC32-9613-4FA1-88A5-380F5B18DB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2230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0E2D4-4AD0-4113-9611-AA9D6A5F5B73}" type="datetimeFigureOut">
              <a:rPr lang="fr-FR" smtClean="0"/>
              <a:t>29/01/2012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6CC32-9613-4FA1-88A5-380F5B18DB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95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6948264" y="3356992"/>
            <a:ext cx="1512168" cy="87478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à coins arrondis 15"/>
          <p:cNvSpPr/>
          <p:nvPr/>
        </p:nvSpPr>
        <p:spPr>
          <a:xfrm>
            <a:off x="6948264" y="4653136"/>
            <a:ext cx="180020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/>
          <a:lstStyle/>
          <a:p>
            <a:r>
              <a:rPr lang="fr-FR" dirty="0" smtClean="0"/>
              <a:t>Bonnet club TRILION version </a:t>
            </a:r>
            <a:r>
              <a:rPr lang="fr-FR" dirty="0"/>
              <a:t>1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1 couleur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7085384" y="481063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 smtClean="0"/>
              <a:t>Prix d’achat:</a:t>
            </a:r>
          </a:p>
          <a:p>
            <a:r>
              <a:rPr lang="fr-FR" sz="2000" b="1" i="1" dirty="0" smtClean="0"/>
              <a:t>2,7€ par 100</a:t>
            </a:r>
            <a:endParaRPr lang="fr-FR" sz="2000" b="1" i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708531"/>
            <a:ext cx="6054444" cy="50464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 rot="20030655">
            <a:off x="5812110" y="1501802"/>
            <a:ext cx="2880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Pour info, bonnet BELFORT NATATION (1 couleur sur fond noir) = 7€</a:t>
            </a:r>
          </a:p>
          <a:p>
            <a:r>
              <a:rPr lang="fr-FR" dirty="0" smtClean="0"/>
              <a:t>Affiché dans le hall </a:t>
            </a:r>
            <a:r>
              <a:rPr lang="fr-FR" dirty="0" err="1" smtClean="0"/>
              <a:t>Pannoux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6948264" y="3501008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Prix de vente: </a:t>
            </a:r>
          </a:p>
          <a:p>
            <a:pPr algn="ctr"/>
            <a:r>
              <a:rPr lang="fr-FR" dirty="0" smtClean="0"/>
              <a:t>4,5€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7918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772816"/>
            <a:ext cx="5924424" cy="4938119"/>
          </a:xfrm>
          <a:prstGeom prst="rect">
            <a:avLst/>
          </a:prstGeom>
        </p:spPr>
      </p:pic>
      <p:sp>
        <p:nvSpPr>
          <p:cNvPr id="16" name="Rectangle à coins arrondis 15"/>
          <p:cNvSpPr/>
          <p:nvPr/>
        </p:nvSpPr>
        <p:spPr>
          <a:xfrm>
            <a:off x="7455176" y="4653136"/>
            <a:ext cx="129328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/>
          <a:lstStyle/>
          <a:p>
            <a:r>
              <a:rPr lang="fr-FR" dirty="0" smtClean="0"/>
              <a:t>Bonnet club TRILION version 2</a:t>
            </a:r>
            <a:br>
              <a:rPr lang="fr-FR" dirty="0" smtClean="0"/>
            </a:br>
            <a:r>
              <a:rPr lang="fr-FR" dirty="0" smtClean="0"/>
              <a:t>2 couleurs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7545886" y="4797152"/>
            <a:ext cx="1055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 smtClean="0"/>
              <a:t>3,92€ par 100</a:t>
            </a:r>
            <a:endParaRPr lang="fr-FR" sz="2000" b="1" i="1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6948264" y="3356992"/>
            <a:ext cx="1512168" cy="87478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6948264" y="3501008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Prix de vente: </a:t>
            </a:r>
          </a:p>
          <a:p>
            <a:pPr algn="ctr"/>
            <a:r>
              <a:rPr lang="fr-FR" dirty="0" smtClean="0"/>
              <a:t>6,5€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5364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à coins arrondis 15"/>
          <p:cNvSpPr/>
          <p:nvPr/>
        </p:nvSpPr>
        <p:spPr>
          <a:xfrm>
            <a:off x="7455176" y="4653136"/>
            <a:ext cx="129328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/>
          <a:lstStyle/>
          <a:p>
            <a:r>
              <a:rPr lang="fr-FR" dirty="0" smtClean="0"/>
              <a:t>Bonnet club TRILION version 3</a:t>
            </a:r>
            <a:br>
              <a:rPr lang="fr-FR" dirty="0" smtClean="0"/>
            </a:br>
            <a:r>
              <a:rPr lang="fr-FR" dirty="0" smtClean="0"/>
              <a:t>2 couleurs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7545886" y="4797152"/>
            <a:ext cx="1055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 smtClean="0"/>
              <a:t>3,92€ par 100</a:t>
            </a:r>
            <a:endParaRPr lang="fr-FR" sz="2000" b="1" i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700807"/>
            <a:ext cx="6048672" cy="5041681"/>
          </a:xfrm>
          <a:prstGeom prst="rect">
            <a:avLst/>
          </a:prstGeom>
        </p:spPr>
      </p:pic>
      <p:sp>
        <p:nvSpPr>
          <p:cNvPr id="8" name="Rectangle à coins arrondis 7"/>
          <p:cNvSpPr/>
          <p:nvPr/>
        </p:nvSpPr>
        <p:spPr>
          <a:xfrm>
            <a:off x="6948264" y="3356992"/>
            <a:ext cx="1512168" cy="87478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6948264" y="3501008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Prix de vente: </a:t>
            </a:r>
          </a:p>
          <a:p>
            <a:pPr algn="ctr"/>
            <a:r>
              <a:rPr lang="fr-FR" dirty="0" smtClean="0"/>
              <a:t>6,5€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7918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628800"/>
            <a:ext cx="6198460" cy="5166532"/>
          </a:xfrm>
          <a:prstGeom prst="rect">
            <a:avLst/>
          </a:prstGeom>
        </p:spPr>
      </p:pic>
      <p:sp>
        <p:nvSpPr>
          <p:cNvPr id="9" name="Rectangle à coins arrondis 8"/>
          <p:cNvSpPr/>
          <p:nvPr/>
        </p:nvSpPr>
        <p:spPr>
          <a:xfrm>
            <a:off x="7261311" y="2132856"/>
            <a:ext cx="129328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/>
          <a:lstStyle/>
          <a:p>
            <a:r>
              <a:rPr lang="fr-FR" dirty="0" smtClean="0"/>
              <a:t>Bonnet club TRILION version 4</a:t>
            </a:r>
            <a:br>
              <a:rPr lang="fr-FR" dirty="0" smtClean="0"/>
            </a:br>
            <a:r>
              <a:rPr lang="fr-FR" dirty="0" smtClean="0"/>
              <a:t>4 couleurs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7380312" y="2282969"/>
            <a:ext cx="1055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 smtClean="0"/>
              <a:t>5,22€ par 100</a:t>
            </a:r>
            <a:endParaRPr lang="fr-FR" sz="2000" b="1" i="1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6948264" y="3356992"/>
            <a:ext cx="1512168" cy="87478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6948264" y="3501008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Prix de vente: </a:t>
            </a:r>
          </a:p>
          <a:p>
            <a:pPr algn="ctr"/>
            <a:r>
              <a:rPr lang="fr-FR" dirty="0"/>
              <a:t>8</a:t>
            </a:r>
            <a:r>
              <a:rPr lang="fr-FR" dirty="0" smtClean="0"/>
              <a:t>,5€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54065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84</Words>
  <Application>Microsoft Office PowerPoint</Application>
  <PresentationFormat>Affichage à l'écran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Bonnet club TRILION version 1 1 couleur</vt:lpstr>
      <vt:lpstr>Bonnet club TRILION version 2 2 couleurs</vt:lpstr>
      <vt:lpstr>Bonnet club TRILION version 3 2 couleurs</vt:lpstr>
      <vt:lpstr>Bonnet club TRILION version 4 4 couleurs</vt:lpstr>
    </vt:vector>
  </TitlesOfParts>
  <Company>PSA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Bonnet club TRILION version 1 4 couleurs</dc:title>
  <dc:creator>BERTRAND HARRER - U197530</dc:creator>
  <cp:lastModifiedBy>utilisateur</cp:lastModifiedBy>
  <cp:revision>6</cp:revision>
  <dcterms:created xsi:type="dcterms:W3CDTF">2012-01-24T07:29:12Z</dcterms:created>
  <dcterms:modified xsi:type="dcterms:W3CDTF">2012-01-29T12:47:36Z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1500075816</vt:i4>
  </property>
  <property fmtid="{D5CDD505-2E9C-101B-9397-08002B2CF9AE}" pid="3" name="_NewReviewCycle">
    <vt:lpwstr/>
  </property>
  <property fmtid="{D5CDD505-2E9C-101B-9397-08002B2CF9AE}" pid="4" name="_EmailSubject">
    <vt:lpwstr>bonnet club 2012</vt:lpwstr>
  </property>
  <property fmtid="{D5CDD505-2E9C-101B-9397-08002B2CF9AE}" pid="5" name="_AuthorEmail">
    <vt:lpwstr>bertrand.harrer@mpsa.com</vt:lpwstr>
  </property>
  <property fmtid="{D5CDD505-2E9C-101B-9397-08002B2CF9AE}" pid="6" name="_AuthorEmailDisplayName">
    <vt:lpwstr>BERTRAND HARRER - U197530</vt:lpwstr>
  </property>
</Properties>
</file>